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CD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larry.moore.KET\Local Settings\Temporary Internet Files\Content.IE5\2H42VOQO\MM900309804[1]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90800" y="1524000"/>
            <a:ext cx="3962400" cy="382088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4800" y="381000"/>
            <a:ext cx="365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GrilledCheese BTN Wide Blk" pitchFamily="34" charset="0"/>
              </a:rPr>
              <a:t>Garbage in…</a:t>
            </a:r>
            <a:endParaRPr lang="en-US" sz="3200" dirty="0">
              <a:latin typeface="GrilledCheese BTN Wide Blk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0" y="5334000"/>
            <a:ext cx="2667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GrilledCheese BTN Wide Blk" pitchFamily="34" charset="0"/>
              </a:rPr>
              <a:t>Garbage Out!</a:t>
            </a:r>
            <a:endParaRPr lang="en-US" sz="3200" dirty="0">
              <a:latin typeface="GrilledCheese BTN Wide Blk" pitchFamily="34" charset="0"/>
            </a:endParaRPr>
          </a:p>
        </p:txBody>
      </p:sp>
      <p:pic>
        <p:nvPicPr>
          <p:cNvPr id="1032" name="Picture 8" descr="C:\Documents and Settings\larry.moore.KET\Local Settings\Temporary Internet Files\Content.IE5\L4FUNXMA\MC90035979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09600" y="1676400"/>
            <a:ext cx="1678534" cy="1817827"/>
          </a:xfrm>
          <a:prstGeom prst="rect">
            <a:avLst/>
          </a:prstGeom>
          <a:noFill/>
        </p:spPr>
      </p:pic>
      <p:pic>
        <p:nvPicPr>
          <p:cNvPr id="14" name="Picture 8" descr="C:\Documents and Settings\larry.moore.KET\Local Settings\Temporary Internet Files\Content.IE5\L4FUNXMA\MC90035979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629400" y="3276600"/>
            <a:ext cx="1678534" cy="1817827"/>
          </a:xfrm>
          <a:prstGeom prst="rect">
            <a:avLst/>
          </a:prstGeom>
          <a:noFill/>
        </p:spPr>
      </p:pic>
      <p:sp>
        <p:nvSpPr>
          <p:cNvPr id="15" name="Curved Down Arrow 14"/>
          <p:cNvSpPr/>
          <p:nvPr/>
        </p:nvSpPr>
        <p:spPr>
          <a:xfrm>
            <a:off x="6096000" y="2286000"/>
            <a:ext cx="1524000" cy="914400"/>
          </a:xfrm>
          <a:prstGeom prst="curvedDownArrow">
            <a:avLst/>
          </a:prstGeom>
          <a:solidFill>
            <a:srgbClr val="3FC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8" name="Curved Down Arrow 17"/>
          <p:cNvSpPr/>
          <p:nvPr/>
        </p:nvSpPr>
        <p:spPr>
          <a:xfrm>
            <a:off x="2133600" y="1143000"/>
            <a:ext cx="1676400" cy="838200"/>
          </a:xfrm>
          <a:prstGeom prst="curvedDownArrow">
            <a:avLst/>
          </a:prstGeom>
          <a:solidFill>
            <a:srgbClr val="3FC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Larry.Moore</cp:lastModifiedBy>
  <cp:revision>4</cp:revision>
  <dcterms:created xsi:type="dcterms:W3CDTF">2006-08-16T00:00:00Z</dcterms:created>
  <dcterms:modified xsi:type="dcterms:W3CDTF">2010-05-22T00:33:57Z</dcterms:modified>
</cp:coreProperties>
</file>